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9" r:id="rId5"/>
    <p:sldId id="266" r:id="rId6"/>
    <p:sldId id="260" r:id="rId7"/>
    <p:sldId id="265" r:id="rId8"/>
    <p:sldId id="267" r:id="rId9"/>
    <p:sldId id="268" r:id="rId10"/>
    <p:sldId id="269" r:id="rId11"/>
    <p:sldId id="270" r:id="rId12"/>
    <p:sldId id="261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7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5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3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72EAD9-13D2-41F3-A6B8-4DA2B8F328E9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Подготовила: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воспитатель </a:t>
            </a:r>
            <a:r>
              <a:rPr lang="ru-RU" sz="2000" b="1" dirty="0" err="1" smtClean="0">
                <a:solidFill>
                  <a:srgbClr val="002060"/>
                </a:solidFill>
              </a:rPr>
              <a:t>Францева</a:t>
            </a:r>
            <a:r>
              <a:rPr lang="ru-RU" sz="2000" b="1" dirty="0" smtClean="0">
                <a:solidFill>
                  <a:srgbClr val="002060"/>
                </a:solidFill>
              </a:rPr>
              <a:t> И.М.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«Использование Су – Джок терапии в работе с детьми дошкольного возраста»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268760"/>
            <a:ext cx="6061412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95892"/>
          </a:xfrm>
        </p:spPr>
        <p:txBody>
          <a:bodyPr numCol="2">
            <a:normAutofit fontScale="92500" lnSpcReduction="10000"/>
          </a:bodyPr>
          <a:lstStyle/>
          <a:p>
            <a:pPr>
              <a:buNone/>
            </a:pPr>
            <a:r>
              <a:rPr lang="ru-RU" sz="2200" b="1" i="1" u="sng" dirty="0" smtClean="0"/>
              <a:t>«Моя семья»</a:t>
            </a:r>
            <a:endParaRPr lang="ru-RU" sz="2200" b="1" dirty="0" smtClean="0"/>
          </a:p>
          <a:p>
            <a:pPr>
              <a:buNone/>
            </a:pPr>
            <a:r>
              <a:rPr lang="ru-RU" sz="2200" dirty="0" smtClean="0"/>
              <a:t>Этот пальчик - дедушка,</a:t>
            </a:r>
          </a:p>
          <a:p>
            <a:pPr>
              <a:buNone/>
            </a:pPr>
            <a:r>
              <a:rPr lang="ru-RU" sz="2200" dirty="0" smtClean="0"/>
              <a:t>Этот пальчик – бабушка,</a:t>
            </a:r>
          </a:p>
          <a:p>
            <a:pPr>
              <a:buNone/>
            </a:pPr>
            <a:r>
              <a:rPr lang="ru-RU" sz="2200" dirty="0" smtClean="0"/>
              <a:t>Этот пальчик – папочка,</a:t>
            </a:r>
          </a:p>
          <a:p>
            <a:pPr>
              <a:buNone/>
            </a:pPr>
            <a:r>
              <a:rPr lang="ru-RU" sz="2200" dirty="0" smtClean="0"/>
              <a:t>Этот пальчик – мамочка,</a:t>
            </a:r>
          </a:p>
          <a:p>
            <a:pPr>
              <a:buNone/>
            </a:pPr>
            <a:r>
              <a:rPr lang="ru-RU" sz="2200" dirty="0" smtClean="0"/>
              <a:t>А вот этот пальчик – я.</a:t>
            </a:r>
          </a:p>
          <a:p>
            <a:pPr>
              <a:buNone/>
            </a:pPr>
            <a:r>
              <a:rPr lang="ru-RU" sz="2200" i="1" dirty="0" smtClean="0"/>
              <a:t>(поочередно надевать массажное кольцо на каждый палец)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Вот и вся семья!</a:t>
            </a:r>
          </a:p>
          <a:p>
            <a:pPr>
              <a:buNone/>
            </a:pPr>
            <a:r>
              <a:rPr lang="ru-RU" sz="2200" dirty="0" smtClean="0"/>
              <a:t>(кольцо в центре ладони, сжатие в кулаке и разжатие всех пальцев одновременн</a:t>
            </a:r>
            <a:r>
              <a:rPr lang="ru-RU" sz="2200" b="1" dirty="0" smtClean="0"/>
              <a:t>о</a:t>
            </a:r>
            <a:r>
              <a:rPr lang="ru-RU" sz="2200" dirty="0" smtClean="0"/>
              <a:t>)</a:t>
            </a:r>
          </a:p>
          <a:p>
            <a:pPr>
              <a:buNone/>
            </a:pPr>
            <a:endParaRPr lang="ru-RU" sz="2200" i="1" u="sng" dirty="0" smtClean="0"/>
          </a:p>
          <a:p>
            <a:pPr>
              <a:buNone/>
            </a:pPr>
            <a:endParaRPr lang="ru-RU" sz="2200" i="1" u="sng" dirty="0" smtClean="0"/>
          </a:p>
          <a:p>
            <a:pPr>
              <a:buNone/>
            </a:pPr>
            <a:endParaRPr lang="ru-RU" sz="2200" i="1" u="sng" dirty="0" smtClean="0"/>
          </a:p>
          <a:p>
            <a:pPr>
              <a:buNone/>
            </a:pPr>
            <a:r>
              <a:rPr lang="ru-RU" sz="2200" b="1" i="1" u="sng" dirty="0" smtClean="0"/>
              <a:t>«Приветствие»</a:t>
            </a:r>
            <a:endParaRPr lang="ru-RU" sz="2200" b="1" dirty="0" smtClean="0"/>
          </a:p>
          <a:p>
            <a:pPr>
              <a:buNone/>
            </a:pPr>
            <a:r>
              <a:rPr lang="ru-RU" sz="2200" i="1" dirty="0" smtClean="0"/>
              <a:t>(поочередно надевать массажное кольцо на каждый палец)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Здравствуй, солнце золотое!</a:t>
            </a:r>
          </a:p>
          <a:p>
            <a:pPr>
              <a:buNone/>
            </a:pPr>
            <a:r>
              <a:rPr lang="ru-RU" sz="2200" dirty="0" smtClean="0"/>
              <a:t>Здравствуй, небо голубое!</a:t>
            </a:r>
          </a:p>
          <a:p>
            <a:pPr>
              <a:buNone/>
            </a:pPr>
            <a:r>
              <a:rPr lang="ru-RU" sz="2200" dirty="0" smtClean="0"/>
              <a:t>Здравствуй, вольный ветерок!</a:t>
            </a:r>
          </a:p>
          <a:p>
            <a:pPr>
              <a:buNone/>
            </a:pPr>
            <a:r>
              <a:rPr lang="ru-RU" sz="2200" dirty="0" smtClean="0"/>
              <a:t>Здравствуй, маленький дубок!</a:t>
            </a:r>
          </a:p>
          <a:p>
            <a:pPr>
              <a:buNone/>
            </a:pPr>
            <a:r>
              <a:rPr lang="ru-RU" sz="2200" dirty="0" smtClean="0"/>
              <a:t>Мы живём в родном краю –</a:t>
            </a:r>
          </a:p>
          <a:p>
            <a:pPr>
              <a:buNone/>
            </a:pPr>
            <a:r>
              <a:rPr lang="ru-RU" sz="2200" i="1" dirty="0" smtClean="0"/>
              <a:t>(сжимаем и разжимаем кольцо в руке)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Всех я вас приветствую!</a:t>
            </a:r>
          </a:p>
          <a:p>
            <a:pPr>
              <a:buNone/>
            </a:pPr>
            <a:r>
              <a:rPr lang="ru-RU" sz="2200" i="1" dirty="0" smtClean="0"/>
              <a:t>(разводим руки в стороны)</a:t>
            </a:r>
            <a:endParaRPr lang="ru-RU" sz="22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Пальчиковые игры с шариком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«Су-Джок»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и массажными кольцами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642918"/>
            <a:ext cx="8858312" cy="60722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Жил да был Ёжик на полянке в своём  домике в сказочной стране </a:t>
            </a:r>
            <a:r>
              <a:rPr lang="ru-RU" sz="1400" i="1" dirty="0" smtClean="0"/>
              <a:t>(положить шарик на ладошку)</a:t>
            </a:r>
            <a:r>
              <a:rPr lang="ru-RU" sz="1400" dirty="0" smtClean="0"/>
              <a:t>. У Ёжика было много друзей </a:t>
            </a:r>
            <a:r>
              <a:rPr lang="ru-RU" sz="1400" i="1" dirty="0" smtClean="0"/>
              <a:t>(катать шарик от ладошки к  каждому пальчику)</a:t>
            </a:r>
            <a:r>
              <a:rPr lang="ru-RU" sz="1400" dirty="0" smtClean="0"/>
              <a:t>: </a:t>
            </a:r>
            <a:r>
              <a:rPr lang="ru-RU" sz="1400" dirty="0" err="1" smtClean="0"/>
              <a:t>Крош</a:t>
            </a:r>
            <a:r>
              <a:rPr lang="ru-RU" sz="1400" dirty="0" smtClean="0"/>
              <a:t>, </a:t>
            </a:r>
            <a:r>
              <a:rPr lang="ru-RU" sz="1400" dirty="0" err="1" smtClean="0"/>
              <a:t>Копатыч</a:t>
            </a:r>
            <a:r>
              <a:rPr lang="ru-RU" sz="1400" dirty="0" smtClean="0"/>
              <a:t>, </a:t>
            </a:r>
            <a:r>
              <a:rPr lang="ru-RU" sz="1400" dirty="0" err="1" smtClean="0"/>
              <a:t>Нюша</a:t>
            </a:r>
            <a:r>
              <a:rPr lang="ru-RU" sz="1400" dirty="0" smtClean="0"/>
              <a:t>, </a:t>
            </a:r>
            <a:r>
              <a:rPr lang="ru-RU" sz="1400" dirty="0" err="1" smtClean="0"/>
              <a:t>Совунья</a:t>
            </a:r>
            <a:r>
              <a:rPr lang="ru-RU" sz="1400" dirty="0" smtClean="0"/>
              <a:t>, </a:t>
            </a:r>
            <a:r>
              <a:rPr lang="ru-RU" sz="1400" dirty="0" err="1" smtClean="0"/>
              <a:t>Лосяш</a:t>
            </a:r>
            <a:r>
              <a:rPr lang="ru-RU" sz="1400" dirty="0" smtClean="0"/>
              <a:t> </a:t>
            </a:r>
            <a:r>
              <a:rPr lang="ru-RU" sz="1400" i="1" dirty="0" smtClean="0"/>
              <a:t>(зажать шарик в ладошке)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И решил он однажды навестить своих друзей.</a:t>
            </a:r>
          </a:p>
          <a:p>
            <a:pPr>
              <a:buNone/>
            </a:pPr>
            <a:r>
              <a:rPr lang="ru-RU" sz="1400" dirty="0" smtClean="0"/>
              <a:t>Выбежал Ёжик на тропинку </a:t>
            </a:r>
            <a:r>
              <a:rPr lang="ru-RU" sz="1400" i="1" dirty="0" smtClean="0"/>
              <a:t>(катаем шарик по кругу ладони)</a:t>
            </a:r>
            <a:r>
              <a:rPr lang="ru-RU" sz="1400" dirty="0" smtClean="0"/>
              <a:t>  и побежал к Крошу, так как его домик был совсем не далеко. Бежит, подпрыгивает на кочках </a:t>
            </a:r>
            <a:r>
              <a:rPr lang="ru-RU" sz="1400" i="1" dirty="0" smtClean="0"/>
              <a:t>(шариком покалываем  подушечку каждого пальца)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Но не оказалось Кроша дома: «Наверное, он убежал </a:t>
            </a:r>
            <a:r>
              <a:rPr lang="ru-RU" sz="1400" dirty="0" err="1" smtClean="0"/>
              <a:t>Лосяша</a:t>
            </a:r>
            <a:r>
              <a:rPr lang="ru-RU" sz="1400" dirty="0" smtClean="0"/>
              <a:t> навестить» - подумал Ёжик  и покатился дальше </a:t>
            </a:r>
            <a:r>
              <a:rPr lang="ru-RU" sz="1400" i="1" dirty="0" smtClean="0"/>
              <a:t>(катаем шарик по кругу ладони)</a:t>
            </a:r>
            <a:r>
              <a:rPr lang="ru-RU" sz="1400" dirty="0" smtClean="0"/>
              <a:t>. </a:t>
            </a:r>
          </a:p>
          <a:p>
            <a:pPr>
              <a:buNone/>
            </a:pPr>
            <a:r>
              <a:rPr lang="ru-RU" sz="1400" dirty="0" smtClean="0"/>
              <a:t>Катится Ёжик, а навстречу ему  </a:t>
            </a:r>
            <a:r>
              <a:rPr lang="ru-RU" sz="1400" dirty="0" err="1" smtClean="0"/>
              <a:t>Копатыч</a:t>
            </a:r>
            <a:r>
              <a:rPr lang="ru-RU" sz="1400" dirty="0" smtClean="0"/>
              <a:t> идёт не  спеша. </a:t>
            </a:r>
          </a:p>
          <a:p>
            <a:pPr>
              <a:buNone/>
            </a:pPr>
            <a:r>
              <a:rPr lang="ru-RU" sz="1400" dirty="0" smtClean="0"/>
              <a:t>Обрадовался Ёжик, спрашивает </a:t>
            </a:r>
            <a:r>
              <a:rPr lang="ru-RU" sz="1400" dirty="0" err="1" smtClean="0"/>
              <a:t>Копатыча</a:t>
            </a:r>
            <a:r>
              <a:rPr lang="ru-RU" sz="1400" dirty="0" smtClean="0"/>
              <a:t>:</a:t>
            </a:r>
          </a:p>
          <a:p>
            <a:pPr>
              <a:buNone/>
            </a:pPr>
            <a:r>
              <a:rPr lang="ru-RU" sz="1400" dirty="0" smtClean="0"/>
              <a:t>- «Куда ты идёшь?». </a:t>
            </a:r>
          </a:p>
          <a:p>
            <a:pPr>
              <a:buNone/>
            </a:pPr>
            <a:r>
              <a:rPr lang="ru-RU" sz="1400" dirty="0" smtClean="0"/>
              <a:t>- «В лес за грибами» - отвечает </a:t>
            </a:r>
            <a:r>
              <a:rPr lang="ru-RU" sz="1400" dirty="0" err="1" smtClean="0"/>
              <a:t>Копатыч</a:t>
            </a:r>
            <a:r>
              <a:rPr lang="ru-RU" sz="1400" dirty="0" smtClean="0"/>
              <a:t> – «Пойдём со мной».</a:t>
            </a:r>
          </a:p>
          <a:p>
            <a:pPr>
              <a:buNone/>
            </a:pPr>
            <a:r>
              <a:rPr lang="ru-RU" sz="1400" dirty="0" smtClean="0"/>
              <a:t>Пошли они вместе </a:t>
            </a:r>
            <a:r>
              <a:rPr lang="ru-RU" sz="1400" i="1" dirty="0" smtClean="0"/>
              <a:t>(катают шарик по пальчикам по очереди к каждому)</a:t>
            </a:r>
            <a:r>
              <a:rPr lang="ru-RU" sz="1400" dirty="0" smtClean="0"/>
              <a:t>.  </a:t>
            </a:r>
          </a:p>
          <a:p>
            <a:pPr>
              <a:buNone/>
            </a:pPr>
            <a:r>
              <a:rPr lang="ru-RU" sz="1400" dirty="0" smtClean="0"/>
              <a:t>Раз – грибок </a:t>
            </a:r>
            <a:r>
              <a:rPr lang="ru-RU" sz="1400" i="1" dirty="0" smtClean="0"/>
              <a:t>(зажать шарик в ладошке)</a:t>
            </a:r>
            <a:r>
              <a:rPr lang="ru-RU" sz="1400" dirty="0" smtClean="0"/>
              <a:t>, два – грибок, </a:t>
            </a:r>
            <a:r>
              <a:rPr lang="ru-RU" sz="1400" i="1" dirty="0" smtClean="0"/>
              <a:t>(зажать шарик в другой ладошке)</a:t>
            </a:r>
            <a:r>
              <a:rPr lang="ru-RU" sz="1400" dirty="0" smtClean="0"/>
              <a:t> - много насобирали.</a:t>
            </a:r>
          </a:p>
          <a:p>
            <a:pPr>
              <a:buNone/>
            </a:pPr>
            <a:r>
              <a:rPr lang="ru-RU" sz="1400" dirty="0" smtClean="0"/>
              <a:t>Простился Ёжик с </a:t>
            </a:r>
            <a:r>
              <a:rPr lang="ru-RU" sz="1400" dirty="0" err="1" smtClean="0"/>
              <a:t>Копатычем</a:t>
            </a:r>
            <a:r>
              <a:rPr lang="ru-RU" sz="1400" dirty="0" smtClean="0"/>
              <a:t> и побежал дальше </a:t>
            </a:r>
            <a:r>
              <a:rPr lang="ru-RU" sz="1400" i="1" dirty="0" smtClean="0"/>
              <a:t>(катаем шарик по кругу ладони)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Вдруг ему навстречу выскакивает лягушка – квакушка, спрашивает  её Ёжик: - «Ты куда скачешь?». - «Скачу, куда глаза глядят» - отвечает лягушка. – «Поскакали со мной».</a:t>
            </a:r>
          </a:p>
          <a:p>
            <a:pPr>
              <a:buNone/>
            </a:pPr>
            <a:r>
              <a:rPr lang="ru-RU" sz="1400" dirty="0" smtClean="0"/>
              <a:t>Стал Ёжик с лягушкой скакать </a:t>
            </a:r>
            <a:r>
              <a:rPr lang="ru-RU" sz="1400" i="1" dirty="0" smtClean="0"/>
              <a:t>(прикасаться колючками шарика к кончику пальцев, делая глубокий вдох)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Не заметил Ёжик, как у своего домика очутился, не захотел он больше прыгать, устал. Зашёл он в свой домик </a:t>
            </a:r>
            <a:r>
              <a:rPr lang="ru-RU" sz="1400" i="1" dirty="0" smtClean="0"/>
              <a:t>(раскатывать шарик по ладошке)</a:t>
            </a:r>
            <a:r>
              <a:rPr lang="ru-RU" sz="1400" dirty="0" smtClean="0"/>
              <a:t>, лёг на кроватку, закутался одеяльцем </a:t>
            </a:r>
            <a:r>
              <a:rPr lang="ru-RU" sz="1400" i="1" dirty="0" smtClean="0"/>
              <a:t>(зажать шарик в ладошке)</a:t>
            </a:r>
            <a:r>
              <a:rPr lang="ru-RU" sz="1400" dirty="0" smtClean="0"/>
              <a:t> и уснул.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9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«Сказка про ёжика»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881578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sz="22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1. Высокая </a:t>
            </a:r>
            <a:r>
              <a:rPr lang="ru-RU" sz="22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эффективность – при правильном применении наступает выраженный эффект.</a:t>
            </a: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​</a:t>
            </a:r>
            <a:endParaRPr lang="ru-RU" sz="2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ru-RU" sz="22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кровоснабжение всего организма, в частности, головного мозга;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buFont typeface="Wingdings" pitchFamily="2" charset="2"/>
              <a:buChar char="v"/>
            </a:pPr>
            <a:r>
              <a:rPr lang="ru-RU" sz="22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способствует расслаблению, возвращая хорошее самочувствие, уравновешенность;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buFont typeface="Wingdings" pitchFamily="2" charset="2"/>
              <a:buChar char="v"/>
            </a:pPr>
            <a:r>
              <a:rPr lang="ru-RU" sz="22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укрепляет здоровье и препятствует развитию нарушений в организме;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buFont typeface="Wingdings" pitchFamily="2" charset="2"/>
              <a:buChar char="v"/>
            </a:pPr>
            <a:r>
              <a:rPr lang="ru-RU" sz="22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благоприятствует восстановлению нарушенных функций</a:t>
            </a:r>
            <a:endParaRPr lang="ru-RU" sz="2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buNone/>
            </a:pPr>
            <a:endParaRPr lang="en-US" sz="2200" i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buNone/>
            </a:pPr>
            <a:r>
              <a:rPr lang="ru-RU" sz="22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2. Абсолютная </a:t>
            </a:r>
            <a:r>
              <a:rPr lang="ru-RU" sz="22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безопасность – неправильное применение никогда не наносит вред – оно просто не эффективно.</a:t>
            </a:r>
            <a:r>
              <a:rPr lang="en-US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​</a:t>
            </a:r>
            <a:endParaRPr lang="en-US" sz="2200" i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buNone/>
            </a:pPr>
            <a:r>
              <a:rPr lang="ru-RU" sz="22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3. Универсальность </a:t>
            </a:r>
            <a:r>
              <a:rPr lang="ru-RU" sz="22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– Су-Джок терапию могут использовать и педагоги в своей работе, и родители в  домашних условиях.</a:t>
            </a: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​</a:t>
            </a:r>
            <a:endParaRPr lang="ru-RU" sz="2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22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4. Доступность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5. Простота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fontAlgn="base">
              <a:buNone/>
            </a:pPr>
            <a:endParaRPr lang="en-US" sz="1100" b="0" i="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Неоспоримыми достоинствами Су – Джок терапии являются:</a:t>
            </a:r>
            <a:r>
              <a:rPr lang="en-US" sz="31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​</a:t>
            </a:r>
            <a:r>
              <a:rPr lang="en-US" b="0" i="0" dirty="0" smtClean="0"/>
              <a:t/>
            </a:r>
            <a:br>
              <a:rPr lang="en-US" b="0" i="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428736"/>
            <a:ext cx="8186766" cy="4667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Су - Джок терапия –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последнее мировое достижение восточной медицины. Недаром говорят, что все гениальное исключительно просто.</a:t>
            </a:r>
            <a:endParaRPr lang="ru-RU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Детям нравится массировать пальцы и ладошки, играть с маленьким «шариком – ежиком». Это оказывает благотворное влияние на весь организм, повышает иммунитет, а также способствует развитию мелкой моторики пальцев рук, тем самым, активизируя и развивая речь детей.</a:t>
            </a:r>
            <a:endParaRPr lang="ru-RU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58162" cy="85725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latin typeface="Calibri" pitchFamily="34" charset="0"/>
                <a:cs typeface="Calibri" pitchFamily="34" charset="0"/>
              </a:rPr>
            </a:br>
            <a:r>
              <a:rPr lang="ru-RU" sz="27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latin typeface="Calibri" pitchFamily="34" charset="0"/>
                <a:cs typeface="Calibri" pitchFamily="34" charset="0"/>
              </a:rPr>
            </a:br>
            <a:r>
              <a:rPr lang="ru-RU" sz="27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latin typeface="Calibri" pitchFamily="34" charset="0"/>
                <a:cs typeface="Calibri" pitchFamily="34" charset="0"/>
              </a:rPr>
            </a:br>
            <a:r>
              <a:rPr lang="ru-RU" sz="2700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                                         </a:t>
            </a:r>
            <a:br>
              <a:rPr lang="ru-RU" sz="2700" dirty="0" smtClean="0">
                <a:latin typeface="Calibri" pitchFamily="34" charset="0"/>
                <a:cs typeface="Calibri" pitchFamily="34" charset="0"/>
              </a:rPr>
            </a:br>
            <a:r>
              <a:rPr lang="ru-RU" sz="27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latin typeface="Calibri" pitchFamily="34" charset="0"/>
                <a:cs typeface="Calibri" pitchFamily="34" charset="0"/>
              </a:rPr>
            </a:br>
            <a:r>
              <a:rPr lang="ru-RU" sz="4000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Вывод:</a:t>
            </a:r>
            <a:endParaRPr lang="ru-RU" sz="4000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285720" y="714356"/>
            <a:ext cx="857256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u="sng" dirty="0" smtClean="0">
                <a:solidFill>
                  <a:srgbClr val="002060"/>
                </a:solidFill>
              </a:rPr>
              <a:t> </a:t>
            </a:r>
            <a:r>
              <a:rPr lang="ru-RU" sz="3600" u="sng" dirty="0" smtClean="0">
                <a:solidFill>
                  <a:srgbClr val="C00000"/>
                </a:solidFill>
              </a:rPr>
              <a:t>Су- Джок терапия </a:t>
            </a:r>
            <a:r>
              <a:rPr lang="ru-RU" sz="3600" dirty="0" smtClean="0">
                <a:solidFill>
                  <a:srgbClr val="C00000"/>
                </a:solidFill>
              </a:rPr>
              <a:t>–  это ультрасовременное направление акупунктуры, метод стимуляция высокоактивных точек соответствующих всем органам и системам, расположенных на кистях рук и стопах ног.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2770" name="Picture 2" descr="http://www.maam.ru/upload/blogs/detsad-175626-1450004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86256"/>
            <a:ext cx="371477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142984"/>
            <a:ext cx="4038600" cy="47149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Создатель метода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Су-Джок –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южно-корейский профессор Пак Чжэ Ву.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В основе его метода лежит система соответствия, или подобия, кистей и стоп всему организму в целом.</a:t>
            </a:r>
            <a:endParaRPr lang="ru-RU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Содержимое 7" descr="http://www.ljplus.ru/img4/d/o/dojdikom/pak1.jpg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00108"/>
            <a:ext cx="3929090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429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Су –Джок в переводе с корейского </a:t>
            </a:r>
            <a:b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«Су» – кисть, «Джок» – стопа</a:t>
            </a:r>
            <a:endParaRPr lang="ru-RU" sz="2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Содержимое 10" descr="http://static12.insales.ru/files/1/1347/984387/original/143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5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5301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обогащают знания ребенка о собственном теле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развивают тактильную чувствительность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мелкую моторику пальцев рук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опосредованно стимулируют речевые области в коре головного мозга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так же способствуют общему укреплению организма и повышению потенциального энергетического уровня ребенка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кроме того, они помогают организовать занятия интереснее и разнообразнее, создают благоприятный психофизиологический комфорт детям во время игр.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913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Упражнения с использованием Су-Джок:</a:t>
            </a:r>
            <a:endParaRPr lang="ru-RU" sz="3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57158" y="428604"/>
            <a:ext cx="4040188" cy="476248"/>
          </a:xfrm>
        </p:spPr>
        <p:txBody>
          <a:bodyPr/>
          <a:lstStyle/>
          <a:p>
            <a:pPr algn="ctr"/>
            <a:r>
              <a:rPr lang="ru-RU" sz="1800" b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Массаж специальным шариком </a:t>
            </a:r>
            <a:endParaRPr lang="ru-RU" sz="1800" b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4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Приемы Су-Джок терапии</a:t>
            </a:r>
            <a:endParaRPr lang="ru-RU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786314" y="500042"/>
            <a:ext cx="4040188" cy="404810"/>
          </a:xfrm>
        </p:spPr>
        <p:txBody>
          <a:bodyPr>
            <a:normAutofit/>
          </a:bodyPr>
          <a:lstStyle/>
          <a:p>
            <a:pPr algn="ctr"/>
            <a:r>
              <a:rPr lang="ru-RU" sz="1800" b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Массаж эластичным кольцом</a:t>
            </a:r>
            <a:endParaRPr lang="ru-RU" sz="1800" b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Содержимое 9" descr="http://900igr.net/up/datai/253476/0012-042-.pn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35719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http://irecommend.ru/sites/default/files/imagecache/copyright1/user-images/13437/tkrf_021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928670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71472" y="3429000"/>
            <a:ext cx="357190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Р</a:t>
            </a:r>
            <a:r>
              <a:rPr lang="ru-RU" dirty="0" smtClean="0">
                <a:solidFill>
                  <a:srgbClr val="002060"/>
                </a:solidFill>
              </a:rPr>
              <a:t>учной массаж кистей и пальцев рук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3357562"/>
            <a:ext cx="364333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Массаж стоп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://www.o-krohe.ru/images/article/cropped/315-236/2017/10/logopedicheskij-massazh-dlya-detej-v-domashnih-usloviyah-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929066"/>
            <a:ext cx="3600450" cy="2697163"/>
          </a:xfrm>
          <a:prstGeom prst="rect">
            <a:avLst/>
          </a:prstGeom>
          <a:noFill/>
        </p:spPr>
      </p:pic>
      <p:pic>
        <p:nvPicPr>
          <p:cNvPr id="15364" name="Picture 4" descr="http://babyzzz.ru/wp-content/uploads/2016/04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929066"/>
            <a:ext cx="371477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arket.mtdv.ru/upload/iblock/d16/d1659c596fe16a9acda9a6870644c37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28" y="142852"/>
            <a:ext cx="3143272" cy="1857388"/>
          </a:xfrm>
          <a:prstGeom prst="rect">
            <a:avLst/>
          </a:prstGeom>
          <a:noFill/>
        </p:spPr>
      </p:pic>
      <p:pic>
        <p:nvPicPr>
          <p:cNvPr id="33798" name="Picture 6" descr="http://sp.bvf.ru/image/photo/3194115_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500306"/>
            <a:ext cx="2928958" cy="2428892"/>
          </a:xfrm>
          <a:prstGeom prst="rect">
            <a:avLst/>
          </a:prstGeom>
          <a:noFill/>
        </p:spPr>
      </p:pic>
      <p:pic>
        <p:nvPicPr>
          <p:cNvPr id="33800" name="Picture 8" descr="http://detskiypark.tomsk.ru/upload/catalog/big-908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572008"/>
            <a:ext cx="2571736" cy="1928826"/>
          </a:xfrm>
          <a:prstGeom prst="rect">
            <a:avLst/>
          </a:prstGeom>
          <a:noFill/>
        </p:spPr>
      </p:pic>
      <p:sp>
        <p:nvSpPr>
          <p:cNvPr id="33802" name="AutoShape 10" descr="http://digitalcomputers.ru/portfolio/massajnyy-myachik-s-shipami-dlya-vzroslyh-52250-large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http://digitalcomputers.ru/portfolio/massajnyy-myachik-s-shipami-dlya-vzroslyh-52250-large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 descr="http://www.o-krohe.ru/images/article/orig/2017/11/profilaktika-ploskostopiya-u-detej-doshkolnogo-vozrasta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500570"/>
            <a:ext cx="3024192" cy="211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www.maam.ru/upload/blogs/detsad-42426-141702453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2143116"/>
            <a:ext cx="2357454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www.starmlad.ru/upload/iblock/7a6/7a652972b26a331c4772b14dbbae1d10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2857496"/>
            <a:ext cx="25718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14" descr="http://cdn5.imgbb.ru/user/123/1238267/201411/6cf10d78e55568fa52a3afc404b34f0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28604"/>
            <a:ext cx="2548276" cy="2326480"/>
          </a:xfrm>
          <a:prstGeom prst="rect">
            <a:avLst/>
          </a:prstGeom>
          <a:noFill/>
        </p:spPr>
      </p:pic>
      <p:pic>
        <p:nvPicPr>
          <p:cNvPr id="23" name="Рисунок 22" descr="http://www.centr-darina.ru/upload/D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00364" y="357166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med-shkola.ru/wp-content/uploads/2014/11/8.-Applikator-Kuznetsova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16" y="5000636"/>
            <a:ext cx="307183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000100" y="0"/>
            <a:ext cx="6643734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Су-Джок стимуляторы-массажеры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ds-sol.ru/tinybrowser/images/photo/logoped/konsul-tatcii-dlya-vospitateley-sredstva-razvitiya-melkoy-motoriki-ruk-u-detey-s-narusheniem-rechi/_full/_image0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92124"/>
            <a:ext cx="8715436" cy="61515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142852"/>
            <a:ext cx="478634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Формы работы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 numCol="2">
            <a:normAutofit lnSpcReduction="10000"/>
          </a:bodyPr>
          <a:lstStyle/>
          <a:p>
            <a:pPr>
              <a:buNone/>
            </a:pPr>
            <a:r>
              <a:rPr lang="ru-RU" sz="1900" b="1" i="1" u="sng" dirty="0" smtClean="0"/>
              <a:t>«Дождик»</a:t>
            </a:r>
            <a:endParaRPr lang="ru-RU" sz="1900" b="1" dirty="0" smtClean="0"/>
          </a:p>
          <a:p>
            <a:pPr>
              <a:buNone/>
            </a:pPr>
            <a:r>
              <a:rPr lang="ru-RU" sz="1900" dirty="0" smtClean="0"/>
              <a:t>Капля раз, капля два,</a:t>
            </a:r>
          </a:p>
          <a:p>
            <a:pPr>
              <a:buNone/>
            </a:pPr>
            <a:r>
              <a:rPr lang="ru-RU" sz="1900" dirty="0" smtClean="0"/>
              <a:t>Очень медленно сперва.</a:t>
            </a:r>
          </a:p>
          <a:p>
            <a:pPr>
              <a:buNone/>
            </a:pPr>
            <a:r>
              <a:rPr lang="ru-RU" sz="1900" i="1" dirty="0" smtClean="0"/>
              <a:t>(стучим медленно шариком об ладонь)</a:t>
            </a: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А потом, потом, потом</a:t>
            </a:r>
          </a:p>
          <a:p>
            <a:pPr>
              <a:buNone/>
            </a:pPr>
            <a:r>
              <a:rPr lang="ru-RU" sz="1900" dirty="0" smtClean="0"/>
              <a:t>Всё бегом, бегом, бегом.</a:t>
            </a:r>
          </a:p>
          <a:p>
            <a:pPr>
              <a:buNone/>
            </a:pPr>
            <a:r>
              <a:rPr lang="ru-RU" sz="1900" i="1" dirty="0" smtClean="0"/>
              <a:t>(стучим шариком об ладонь, ускоряя темп)</a:t>
            </a: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Мы зонты свои раскрыли,</a:t>
            </a:r>
          </a:p>
          <a:p>
            <a:pPr>
              <a:buNone/>
            </a:pPr>
            <a:r>
              <a:rPr lang="ru-RU" sz="1900" i="1" dirty="0" smtClean="0"/>
              <a:t>(шарик находится под ладонью)</a:t>
            </a: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От дождя себя укрыли.</a:t>
            </a:r>
          </a:p>
          <a:p>
            <a:pPr>
              <a:buNone/>
            </a:pPr>
            <a:r>
              <a:rPr lang="ru-RU" sz="1900" i="1" dirty="0" smtClean="0"/>
              <a:t>(сжимаем шарик в ладони)</a:t>
            </a:r>
            <a:r>
              <a:rPr lang="ru-RU" sz="1900" dirty="0" smtClean="0"/>
              <a:t>.</a:t>
            </a:r>
          </a:p>
          <a:p>
            <a:pPr>
              <a:buNone/>
            </a:pPr>
            <a:endParaRPr lang="ru-RU" sz="1900" i="1" u="sng" dirty="0" smtClean="0"/>
          </a:p>
          <a:p>
            <a:pPr>
              <a:buNone/>
            </a:pPr>
            <a:endParaRPr lang="ru-RU" sz="1900" i="1" u="sng" dirty="0" smtClean="0"/>
          </a:p>
          <a:p>
            <a:pPr>
              <a:buNone/>
            </a:pPr>
            <a:endParaRPr lang="ru-RU" sz="1900" i="1" u="sng" dirty="0" smtClean="0"/>
          </a:p>
          <a:p>
            <a:pPr>
              <a:buNone/>
            </a:pPr>
            <a:r>
              <a:rPr lang="ru-RU" sz="1900" b="1" i="1" u="sng" dirty="0" smtClean="0"/>
              <a:t>«Урожай»</a:t>
            </a:r>
            <a:endParaRPr lang="ru-RU" sz="1900" b="1" dirty="0" smtClean="0"/>
          </a:p>
          <a:p>
            <a:pPr>
              <a:buNone/>
            </a:pPr>
            <a:r>
              <a:rPr lang="ru-RU" sz="1900" dirty="0" smtClean="0"/>
              <a:t>В огород пойдём,</a:t>
            </a:r>
          </a:p>
          <a:p>
            <a:pPr>
              <a:buNone/>
            </a:pPr>
            <a:r>
              <a:rPr lang="ru-RU" sz="1900" dirty="0" smtClean="0"/>
              <a:t>Урожай соберём.</a:t>
            </a:r>
          </a:p>
          <a:p>
            <a:pPr>
              <a:buNone/>
            </a:pPr>
            <a:r>
              <a:rPr lang="ru-RU" sz="1900" i="1" dirty="0" smtClean="0"/>
              <a:t>(катаем шарик на ладони вперёд-назад)</a:t>
            </a: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Мы морковки натаскаем</a:t>
            </a:r>
          </a:p>
          <a:p>
            <a:pPr>
              <a:buNone/>
            </a:pPr>
            <a:r>
              <a:rPr lang="ru-RU" sz="1900" dirty="0" smtClean="0"/>
              <a:t>И картошки накопаем.</a:t>
            </a:r>
          </a:p>
          <a:p>
            <a:pPr>
              <a:buNone/>
            </a:pPr>
            <a:r>
              <a:rPr lang="ru-RU" sz="1900" dirty="0" smtClean="0"/>
              <a:t>Срежем мы кочан капусты,</a:t>
            </a:r>
          </a:p>
          <a:p>
            <a:pPr>
              <a:buNone/>
            </a:pPr>
            <a:r>
              <a:rPr lang="ru-RU" sz="1900" dirty="0" smtClean="0"/>
              <a:t>Круглый, сочный, очень вкусный.</a:t>
            </a:r>
          </a:p>
          <a:p>
            <a:pPr>
              <a:buNone/>
            </a:pPr>
            <a:r>
              <a:rPr lang="ru-RU" sz="1900" dirty="0" smtClean="0"/>
              <a:t>Щавеля нарвём немножко</a:t>
            </a:r>
          </a:p>
          <a:p>
            <a:pPr>
              <a:buNone/>
            </a:pPr>
            <a:r>
              <a:rPr lang="ru-RU" sz="1900" i="1" dirty="0" smtClean="0"/>
              <a:t>(на каждую строчку прокатываем шарик по пальцу)</a:t>
            </a: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И вернёмся по дорожке.</a:t>
            </a:r>
          </a:p>
          <a:p>
            <a:pPr>
              <a:buNone/>
            </a:pPr>
            <a:r>
              <a:rPr lang="ru-RU" sz="1900" i="1" dirty="0" smtClean="0"/>
              <a:t>(катаем шарик круговыми движениями на ладошке)</a:t>
            </a:r>
            <a:endParaRPr lang="ru-RU" sz="19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Пальчиковые игры с шариком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«Су-Джок»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и массажными кольцами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endParaRPr lang="ru-RU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290</TotalTime>
  <Words>578</Words>
  <Application>Microsoft Office PowerPoint</Application>
  <PresentationFormat>Экран (4:3)</PresentationFormat>
  <Paragraphs>110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Constantia</vt:lpstr>
      <vt:lpstr>Wingdings</vt:lpstr>
      <vt:lpstr>Wingdings 2</vt:lpstr>
      <vt:lpstr>Бумажная</vt:lpstr>
      <vt:lpstr>    «Использование Су – Джок терапии в работе с детьми дошкольного возраста» </vt:lpstr>
      <vt:lpstr>Презентация PowerPoint</vt:lpstr>
      <vt:lpstr>Презентация PowerPoint</vt:lpstr>
      <vt:lpstr>Су –Джок в переводе с корейского  «Су» – кисть, «Джок» – стопа</vt:lpstr>
      <vt:lpstr>Упражнения с использованием Су-Джок:</vt:lpstr>
      <vt:lpstr>Приемы Су-Джок терапии</vt:lpstr>
      <vt:lpstr>Презентация PowerPoint</vt:lpstr>
      <vt:lpstr>Презентация PowerPoint</vt:lpstr>
      <vt:lpstr>Пальчиковые игры с шариком «Су-Джок» и массажными кольцами </vt:lpstr>
      <vt:lpstr>Пальчиковые игры с шариком «Су-Джок» и массажными кольцами </vt:lpstr>
      <vt:lpstr>«Сказка про ёжика»</vt:lpstr>
      <vt:lpstr>Неоспоримыми достоинствами Су – Джок терапии являются:​ </vt:lpstr>
      <vt:lpstr>                                                                                                                        Вывод: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использования су-джок терапии:</dc:title>
  <dc:creator>дом</dc:creator>
  <cp:lastModifiedBy>Admin</cp:lastModifiedBy>
  <cp:revision>32</cp:revision>
  <dcterms:created xsi:type="dcterms:W3CDTF">2017-11-28T18:21:01Z</dcterms:created>
  <dcterms:modified xsi:type="dcterms:W3CDTF">2018-04-18T09:22:25Z</dcterms:modified>
</cp:coreProperties>
</file>